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904" r:id="rId2"/>
    <p:sldId id="905" r:id="rId3"/>
    <p:sldId id="283" r:id="rId4"/>
    <p:sldId id="914" r:id="rId5"/>
    <p:sldId id="915" r:id="rId6"/>
    <p:sldId id="906" r:id="rId7"/>
    <p:sldId id="907" r:id="rId8"/>
    <p:sldId id="916" r:id="rId9"/>
    <p:sldId id="917" r:id="rId10"/>
    <p:sldId id="918" r:id="rId11"/>
    <p:sldId id="919" r:id="rId12"/>
    <p:sldId id="920" r:id="rId13"/>
    <p:sldId id="921" r:id="rId14"/>
    <p:sldId id="922" r:id="rId15"/>
    <p:sldId id="923" r:id="rId16"/>
    <p:sldId id="924" r:id="rId17"/>
    <p:sldId id="925" r:id="rId18"/>
    <p:sldId id="926" r:id="rId19"/>
    <p:sldId id="927" r:id="rId20"/>
    <p:sldId id="928" r:id="rId21"/>
    <p:sldId id="92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howGuides="1">
      <p:cViewPr varScale="1">
        <p:scale>
          <a:sx n="108" d="100"/>
          <a:sy n="108" d="100"/>
        </p:scale>
        <p:origin x="4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3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0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9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4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2057-7399-D546-953D-7CE40433166D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8BF8-80A4-2A41-99E6-F31D0E65F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3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cc.org.uk/download/download.php?fname=./BCCC%20Worship%20Library/Powerpoint/Part%201/Oil%20in%20my%20Lamp%20%E6%88%91%E7%9A%84%E7%87%88%E9%9C%80%E8%A6%81%E6%B2%B9.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93DBCE-52A7-8DF6-230C-6D865ADB75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華康儷中黑" pitchFamily="1" charset="-120"/>
              </a:rPr>
              <a:t>我 的 燈 需 要 油</a:t>
            </a:r>
            <a:endParaRPr lang="en-US" altLang="en-US">
              <a:ea typeface="華康儷中黑" pitchFamily="1" charset="-12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C239FF-B3A5-CE81-8ED5-ACA827D3EF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新細明體" panose="02020500000000000000" pitchFamily="18" charset="-120"/>
              </a:rPr>
              <a:t>Oil in my Lamp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8A5C1A-841D-BB50-53CC-77F2F538F3EA}"/>
              </a:ext>
            </a:extLst>
          </p:cNvPr>
          <p:cNvSpPr txBox="1"/>
          <p:nvPr/>
        </p:nvSpPr>
        <p:spPr>
          <a:xfrm>
            <a:off x="5257800" y="59436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新細明體" panose="02020500000000000000" pitchFamily="18" charset="-120"/>
                <a:cs typeface="+mn-cs"/>
                <a:hlinkClick r:id="rId2"/>
              </a:rPr>
            </a:b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From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http://www.bccc.org.uk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rgbClr val="1A0DAB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  <p:extLst>
      <p:ext uri="{BB962C8B-B14F-4D97-AF65-F5344CB8AC3E}">
        <p14:creationId xmlns:p14="http://schemas.microsoft.com/office/powerpoint/2010/main" val="106018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ea typeface="華康儷中黑" pitchFamily="1" charset="-120"/>
            </a:endParaRP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唱和撒那賀我王！</a:t>
            </a:r>
          </a:p>
          <a:p>
            <a:pPr eaLnBrk="1" hangingPunct="1"/>
            <a:r>
              <a:rPr lang="en-US" altLang="zh-TW" sz="490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2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  <p:extLst>
      <p:ext uri="{BB962C8B-B14F-4D97-AF65-F5344CB8AC3E}">
        <p14:creationId xmlns:p14="http://schemas.microsoft.com/office/powerpoint/2010/main" val="107306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ea typeface="華康儷中黑" pitchFamily="1" charset="-120"/>
            </a:endParaRP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唱和撒那賀我王！</a:t>
            </a:r>
          </a:p>
          <a:p>
            <a:pPr eaLnBrk="1" hangingPunct="1"/>
            <a:r>
              <a:rPr lang="en-US" altLang="zh-TW" sz="490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55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A79407-8A93-2A86-8656-79B95358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35FEEA-01ED-F6A0-B1BB-DE47C226C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[ 1.1 ]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使我燈永遠發亮光；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I pray;</a:t>
            </a:r>
          </a:p>
        </p:txBody>
      </p:sp>
    </p:spTree>
    <p:extLst>
      <p:ext uri="{BB962C8B-B14F-4D97-AF65-F5344CB8AC3E}">
        <p14:creationId xmlns:p14="http://schemas.microsoft.com/office/powerpoint/2010/main" val="126061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0EC26C-54B6-0DD2-DA59-AD0B022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01236C-8DAE-5CB4-2A13-7D6E942AD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[ 1.2 ]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使我燈發光到主作王。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Keep me burning till the break of day.</a:t>
            </a:r>
          </a:p>
        </p:txBody>
      </p:sp>
    </p:spTree>
    <p:extLst>
      <p:ext uri="{BB962C8B-B14F-4D97-AF65-F5344CB8AC3E}">
        <p14:creationId xmlns:p14="http://schemas.microsoft.com/office/powerpoint/2010/main" val="137815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  <p:extLst>
      <p:ext uri="{BB962C8B-B14F-4D97-AF65-F5344CB8AC3E}">
        <p14:creationId xmlns:p14="http://schemas.microsoft.com/office/powerpoint/2010/main" val="3767007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ea typeface="華康儷中黑" pitchFamily="1" charset="-120"/>
            </a:endParaRP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唱和撒那賀我王！</a:t>
            </a:r>
          </a:p>
          <a:p>
            <a:pPr eaLnBrk="1" hangingPunct="1"/>
            <a:r>
              <a:rPr lang="en-US" altLang="zh-TW" sz="490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02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  <p:extLst>
      <p:ext uri="{BB962C8B-B14F-4D97-AF65-F5344CB8AC3E}">
        <p14:creationId xmlns:p14="http://schemas.microsoft.com/office/powerpoint/2010/main" val="2698242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ea typeface="華康儷中黑" pitchFamily="1" charset="-120"/>
            </a:endParaRP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唱和撒那賀我王！</a:t>
            </a:r>
          </a:p>
          <a:p>
            <a:pPr eaLnBrk="1" hangingPunct="1"/>
            <a:r>
              <a:rPr lang="en-US" altLang="zh-TW" sz="490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A79407-8A93-2A86-8656-79B95358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35FEEA-01ED-F6A0-B1BB-DE47C226C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[ 1.1 ]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使我燈永遠發亮光；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I pray;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  <p:extLst>
      <p:ext uri="{BB962C8B-B14F-4D97-AF65-F5344CB8AC3E}">
        <p14:creationId xmlns:p14="http://schemas.microsoft.com/office/powerpoint/2010/main" val="693937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 dirty="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 dirty="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 dirty="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 dirty="0">
              <a:ea typeface="華康儷中黑" pitchFamily="1" charset="-120"/>
            </a:endParaRPr>
          </a:p>
          <a:p>
            <a:pPr eaLnBrk="1" hangingPunct="1"/>
            <a:r>
              <a:rPr lang="zh-TW" altLang="en-US" sz="4900" dirty="0">
                <a:ea typeface="華康儷中黑" pitchFamily="1" charset="-120"/>
              </a:rPr>
              <a:t>唱和撒那賀我王！</a:t>
            </a:r>
            <a:r>
              <a:rPr lang="zh-CN" altLang="en-US" sz="4900" dirty="0">
                <a:ea typeface="華康儷中黑" pitchFamily="1" charset="-120"/>
              </a:rPr>
              <a:t>（</a:t>
            </a:r>
            <a:r>
              <a:rPr lang="en-US" altLang="zh-CN" sz="4900" dirty="0">
                <a:ea typeface="華康儷中黑" pitchFamily="1" charset="-120"/>
              </a:rPr>
              <a:t>3X</a:t>
            </a:r>
            <a:r>
              <a:rPr lang="zh-CN" altLang="en-US" sz="4900" dirty="0">
                <a:ea typeface="華康儷中黑" pitchFamily="1" charset="-120"/>
              </a:rPr>
              <a:t>）</a:t>
            </a:r>
            <a:endParaRPr lang="zh-TW" altLang="en-US" sz="4900" dirty="0">
              <a:ea typeface="華康儷中黑" pitchFamily="1" charset="-120"/>
            </a:endParaRPr>
          </a:p>
          <a:p>
            <a:pPr eaLnBrk="1" hangingPunct="1"/>
            <a:r>
              <a:rPr lang="en-US" altLang="zh-TW" sz="4900" dirty="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43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0EC26C-54B6-0DD2-DA59-AD0B022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01236C-8DAE-5CB4-2A13-7D6E942AD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[ 1.2 ]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使我燈發光到主作王。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Keep me burning till the break of day.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A79407-8A93-2A86-8656-79B95358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35FEEA-01ED-F6A0-B1BB-DE47C226C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[ 1.1 ]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使我燈永遠發亮光；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I pray;</a:t>
            </a:r>
          </a:p>
        </p:txBody>
      </p:sp>
    </p:spTree>
    <p:extLst>
      <p:ext uri="{BB962C8B-B14F-4D97-AF65-F5344CB8AC3E}">
        <p14:creationId xmlns:p14="http://schemas.microsoft.com/office/powerpoint/2010/main" val="12432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0EC26C-54B6-0DD2-DA59-AD0B022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01236C-8DAE-5CB4-2A13-7D6E942AD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[ 1.2 ]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使我燈發光到主作王。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Keep me burning till the break of day.</a:t>
            </a:r>
          </a:p>
        </p:txBody>
      </p:sp>
    </p:spTree>
    <p:extLst>
      <p:ext uri="{BB962C8B-B14F-4D97-AF65-F5344CB8AC3E}">
        <p14:creationId xmlns:p14="http://schemas.microsoft.com/office/powerpoint/2010/main" val="337822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3FF1B6-DC2A-4E48-29D2-6731724E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9D3040-19FD-DD02-090F-DF98793E4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C.1 ]</a:t>
            </a:r>
          </a:p>
          <a:p>
            <a:pPr eaLnBrk="1" hangingPunct="1"/>
            <a:r>
              <a:rPr lang="zh-TW" altLang="en-US" sz="48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20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zh-TW" sz="4800">
                <a:ea typeface="華康儷中黑" pitchFamily="1" charset="-120"/>
              </a:rPr>
              <a:t>唱和撒那，賀萬王之王！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en-US" sz="4800">
                <a:ea typeface="新細明體" panose="02020500000000000000" pitchFamily="18" charset="-120"/>
              </a:rPr>
              <a:t>Sing hosanna to the King of kings!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A089-21C2-27AA-9012-33B2F31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D3F1D4C-CA12-1130-13E9-8C66C6E20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altLang="zh-TW" sz="2400">
                <a:ea typeface="華康儷中黑" pitchFamily="1" charset="-120"/>
              </a:rPr>
              <a:t>[ C.2 ]</a:t>
            </a: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唱和撒那，唱和撒那，</a:t>
            </a:r>
          </a:p>
          <a:p>
            <a:pPr eaLnBrk="1" hangingPunct="1"/>
            <a:r>
              <a:rPr lang="en-US" altLang="zh-TW" sz="4800">
                <a:ea typeface="新細明體" panose="02020500000000000000" pitchFamily="18" charset="-120"/>
              </a:rPr>
              <a:t>Sing hosanna, sing hosanna,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ea typeface="華康儷中黑" pitchFamily="1" charset="-120"/>
            </a:endParaRPr>
          </a:p>
          <a:p>
            <a:pPr eaLnBrk="1" hangingPunct="1"/>
            <a:r>
              <a:rPr lang="zh-TW" altLang="en-US" sz="4900">
                <a:ea typeface="華康儷中黑" pitchFamily="1" charset="-120"/>
              </a:rPr>
              <a:t>唱和撒那賀我王！</a:t>
            </a:r>
          </a:p>
          <a:p>
            <a:pPr eaLnBrk="1" hangingPunct="1"/>
            <a:r>
              <a:rPr lang="en-US" altLang="zh-TW" sz="4900">
                <a:ea typeface="新細明體" panose="02020500000000000000" pitchFamily="18" charset="-120"/>
              </a:rPr>
              <a:t>Sing hosanna to the King!</a:t>
            </a:r>
          </a:p>
        </p:txBody>
      </p:sp>
      <p:sp>
        <p:nvSpPr>
          <p:cNvPr id="71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80186E2-BB47-E50D-BB4C-17973E84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1B8CFB-3265-78C6-2EE9-C62239E0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A79407-8A93-2A86-8656-79B95358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35FEEA-01ED-F6A0-B1BB-DE47C226C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[ 1.1 ]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使我燈永遠發亮光；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I pray;</a:t>
            </a:r>
          </a:p>
        </p:txBody>
      </p:sp>
    </p:spTree>
    <p:extLst>
      <p:ext uri="{BB962C8B-B14F-4D97-AF65-F5344CB8AC3E}">
        <p14:creationId xmlns:p14="http://schemas.microsoft.com/office/powerpoint/2010/main" val="37853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0EC26C-54B6-0DD2-DA59-AD0B022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新細明體" pitchFamily="18" charset="-120"/>
                <a:cs typeface="+mn-cs"/>
              </a:rPr>
              <a:t>Oil in my Lamp 我的燈需要油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01236C-8DAE-5CB4-2A13-7D6E942AD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>
                <a:ea typeface="華康儷中黑" pitchFamily="1" charset="-120"/>
              </a:rPr>
              <a:t>[ 1.2 ]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我的燈需要油，求主常賜下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Give me oil in my lamp, keep me burning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>
                <a:ea typeface="華康儷中黑" pitchFamily="1" charset="-120"/>
              </a:rPr>
              <a:t>使我燈發光到主作王。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4800">
                <a:ea typeface="新細明體" panose="02020500000000000000" pitchFamily="18" charset="-120"/>
              </a:rPr>
              <a:t>Keep me burning till the break of day.</a:t>
            </a:r>
          </a:p>
        </p:txBody>
      </p:sp>
    </p:spTree>
    <p:extLst>
      <p:ext uri="{BB962C8B-B14F-4D97-AF65-F5344CB8AC3E}">
        <p14:creationId xmlns:p14="http://schemas.microsoft.com/office/powerpoint/2010/main" val="2753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912</Words>
  <Application>Microsoft Macintosh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Garamond</vt:lpstr>
      <vt:lpstr>Roboto</vt:lpstr>
      <vt:lpstr>Times New Roman</vt:lpstr>
      <vt:lpstr>Wingdings</vt:lpstr>
      <vt:lpstr>Office Theme</vt:lpstr>
      <vt:lpstr>我 的 燈 需 要 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 的 燈 需 要 油</dc:title>
  <dc:creator>Fan, Shenghua</dc:creator>
  <cp:lastModifiedBy>Fan, Shenghua</cp:lastModifiedBy>
  <cp:revision>1</cp:revision>
  <dcterms:created xsi:type="dcterms:W3CDTF">2023-01-14T23:43:20Z</dcterms:created>
  <dcterms:modified xsi:type="dcterms:W3CDTF">2023-01-14T23:44:34Z</dcterms:modified>
</cp:coreProperties>
</file>